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</a:t>
            </a:r>
            <a:r>
              <a:rPr lang="fr-FR" sz="3600" dirty="0" smtClean="0">
                <a:latin typeface="Kristen ITC" pitchFamily="66" charset="0"/>
              </a:rPr>
              <a:t>maintenant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Mettez en français. Travailler avec un partenaire est permis.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228600" y="3733800"/>
            <a:ext cx="8763000" cy="2554545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 algn="ctr"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I must do the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homework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.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marL="742950" indent="-742950" algn="ctr">
              <a:buAutoNum type="arabicPeriod"/>
            </a:pP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We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have to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speak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French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.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marL="742950" indent="-742950" algn="ctr"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The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teacher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has to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give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candy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to the class.</a:t>
            </a:r>
          </a:p>
          <a:p>
            <a:pPr marL="742950" indent="-742950" algn="ctr">
              <a:buAutoNum type="arabicPeriod"/>
            </a:pP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They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(f) have to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sing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in French class.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50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</cp:revision>
  <dcterms:created xsi:type="dcterms:W3CDTF">2011-09-14T23:22:57Z</dcterms:created>
  <dcterms:modified xsi:type="dcterms:W3CDTF">2011-09-26T11:03:55Z</dcterms:modified>
</cp:coreProperties>
</file>